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04" r:id="rId2"/>
    <p:sldMasterId id="2147483828" r:id="rId3"/>
  </p:sldMasterIdLst>
  <p:notesMasterIdLst>
    <p:notesMasterId r:id="rId9"/>
  </p:notesMasterIdLst>
  <p:sldIdLst>
    <p:sldId id="280" r:id="rId4"/>
    <p:sldId id="295" r:id="rId5"/>
    <p:sldId id="1491" r:id="rId6"/>
    <p:sldId id="301" r:id="rId7"/>
    <p:sldId id="279" r:id="rId8"/>
  </p:sldIdLst>
  <p:sldSz cx="17068800" cy="9601200"/>
  <p:notesSz cx="9928225" cy="14303375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5EDDFE-BB7D-4D54-96FD-3396F9D985FE}" v="364" dt="2021-03-01T14:24:49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96" autoAdjust="0"/>
    <p:restoredTop sz="94182" autoAdjust="0"/>
  </p:normalViewPr>
  <p:slideViewPr>
    <p:cSldViewPr snapToGrid="0">
      <p:cViewPr varScale="1">
        <p:scale>
          <a:sx n="55" d="100"/>
          <a:sy n="55" d="100"/>
        </p:scale>
        <p:origin x="317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 Revnic" userId="01a54ae7-1959-47e1-8a28-2049e2299fdd" providerId="ADAL" clId="{BA5EDDFE-BB7D-4D54-96FD-3396F9D985FE}"/>
    <pc:docChg chg="custSel delSld modSld sldOrd">
      <pc:chgData name="Lucian Revnic" userId="01a54ae7-1959-47e1-8a28-2049e2299fdd" providerId="ADAL" clId="{BA5EDDFE-BB7D-4D54-96FD-3396F9D985FE}" dt="2021-03-01T14:25:21.796" v="457" actId="1076"/>
      <pc:docMkLst>
        <pc:docMk/>
      </pc:docMkLst>
      <pc:sldChg chg="addSp delSp modSp mod modAnim">
        <pc:chgData name="Lucian Revnic" userId="01a54ae7-1959-47e1-8a28-2049e2299fdd" providerId="ADAL" clId="{BA5EDDFE-BB7D-4D54-96FD-3396F9D985FE}" dt="2021-03-01T14:24:21.415" v="434" actId="14100"/>
        <pc:sldMkLst>
          <pc:docMk/>
          <pc:sldMk cId="1880554357" sldId="280"/>
        </pc:sldMkLst>
        <pc:spChg chg="mod">
          <ac:chgData name="Lucian Revnic" userId="01a54ae7-1959-47e1-8a28-2049e2299fdd" providerId="ADAL" clId="{BA5EDDFE-BB7D-4D54-96FD-3396F9D985FE}" dt="2021-03-01T14:01:33.078" v="37" actId="20577"/>
          <ac:spMkLst>
            <pc:docMk/>
            <pc:sldMk cId="1880554357" sldId="280"/>
            <ac:spMk id="2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22:56.205" v="400" actId="1076"/>
          <ac:spMkLst>
            <pc:docMk/>
            <pc:sldMk cId="1880554357" sldId="280"/>
            <ac:spMk id="7" creationId="{00000000-0000-0000-0000-000000000000}"/>
          </ac:spMkLst>
        </pc:spChg>
        <pc:spChg chg="add mod">
          <ac:chgData name="Lucian Revnic" userId="01a54ae7-1959-47e1-8a28-2049e2299fdd" providerId="ADAL" clId="{BA5EDDFE-BB7D-4D54-96FD-3396F9D985FE}" dt="2021-03-01T14:22:49.862" v="399" actId="1076"/>
          <ac:spMkLst>
            <pc:docMk/>
            <pc:sldMk cId="1880554357" sldId="280"/>
            <ac:spMk id="9" creationId="{37599AF2-2293-4D1A-B24D-78F74383BA04}"/>
          </ac:spMkLst>
        </pc:spChg>
        <pc:spChg chg="mod">
          <ac:chgData name="Lucian Revnic" userId="01a54ae7-1959-47e1-8a28-2049e2299fdd" providerId="ADAL" clId="{BA5EDDFE-BB7D-4D54-96FD-3396F9D985FE}" dt="2021-03-01T14:23:51.707" v="431" actId="113"/>
          <ac:spMkLst>
            <pc:docMk/>
            <pc:sldMk cId="1880554357" sldId="280"/>
            <ac:spMk id="10" creationId="{00000000-0000-0000-0000-000000000000}"/>
          </ac:spMkLst>
        </pc:spChg>
        <pc:picChg chg="del">
          <ac:chgData name="Lucian Revnic" userId="01a54ae7-1959-47e1-8a28-2049e2299fdd" providerId="ADAL" clId="{BA5EDDFE-BB7D-4D54-96FD-3396F9D985FE}" dt="2021-03-01T14:22:05.576" v="327" actId="478"/>
          <ac:picMkLst>
            <pc:docMk/>
            <pc:sldMk cId="1880554357" sldId="280"/>
            <ac:picMk id="1026" creationId="{6C47635A-654C-4FE1-B819-406DACF91381}"/>
          </ac:picMkLst>
        </pc:picChg>
        <pc:picChg chg="mod">
          <ac:chgData name="Lucian Revnic" userId="01a54ae7-1959-47e1-8a28-2049e2299fdd" providerId="ADAL" clId="{BA5EDDFE-BB7D-4D54-96FD-3396F9D985FE}" dt="2021-03-01T14:24:21.415" v="434" actId="14100"/>
          <ac:picMkLst>
            <pc:docMk/>
            <pc:sldMk cId="1880554357" sldId="280"/>
            <ac:picMk id="1030" creationId="{00000000-0000-0000-0000-000000000000}"/>
          </ac:picMkLst>
        </pc:picChg>
      </pc:sldChg>
      <pc:sldChg chg="modSp del ord">
        <pc:chgData name="Lucian Revnic" userId="01a54ae7-1959-47e1-8a28-2049e2299fdd" providerId="ADAL" clId="{BA5EDDFE-BB7D-4D54-96FD-3396F9D985FE}" dt="2021-03-01T14:24:02.531" v="432" actId="47"/>
        <pc:sldMkLst>
          <pc:docMk/>
          <pc:sldMk cId="1496088989" sldId="294"/>
        </pc:sldMkLst>
        <pc:spChg chg="mod">
          <ac:chgData name="Lucian Revnic" userId="01a54ae7-1959-47e1-8a28-2049e2299fdd" providerId="ADAL" clId="{BA5EDDFE-BB7D-4D54-96FD-3396F9D985FE}" dt="2021-03-01T14:00:23.606" v="7" actId="20577"/>
          <ac:spMkLst>
            <pc:docMk/>
            <pc:sldMk cId="1496088989" sldId="294"/>
            <ac:spMk id="4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00:11.659" v="4" actId="20577"/>
          <ac:spMkLst>
            <pc:docMk/>
            <pc:sldMk cId="1496088989" sldId="294"/>
            <ac:spMk id="7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00:16.149" v="6" actId="20577"/>
          <ac:spMkLst>
            <pc:docMk/>
            <pc:sldMk cId="1496088989" sldId="294"/>
            <ac:spMk id="8" creationId="{00000000-0000-0000-0000-000000000000}"/>
          </ac:spMkLst>
        </pc:spChg>
      </pc:sldChg>
      <pc:sldChg chg="modSp mod ord modAnim">
        <pc:chgData name="Lucian Revnic" userId="01a54ae7-1959-47e1-8a28-2049e2299fdd" providerId="ADAL" clId="{BA5EDDFE-BB7D-4D54-96FD-3396F9D985FE}" dt="2021-03-01T14:23:10.164" v="402"/>
        <pc:sldMkLst>
          <pc:docMk/>
          <pc:sldMk cId="508228537" sldId="295"/>
        </pc:sldMkLst>
        <pc:spChg chg="mod">
          <ac:chgData name="Lucian Revnic" userId="01a54ae7-1959-47e1-8a28-2049e2299fdd" providerId="ADAL" clId="{BA5EDDFE-BB7D-4D54-96FD-3396F9D985FE}" dt="2021-03-01T14:21:42.130" v="320" actId="1076"/>
          <ac:spMkLst>
            <pc:docMk/>
            <pc:sldMk cId="508228537" sldId="295"/>
            <ac:spMk id="2" creationId="{00000000-0000-0000-0000-000000000000}"/>
          </ac:spMkLst>
        </pc:spChg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817150347" sldId="296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3696987821" sldId="297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419692877" sldId="299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2993538784" sldId="300"/>
        </pc:sldMkLst>
      </pc:sldChg>
      <pc:sldChg chg="modSp mod">
        <pc:chgData name="Lucian Revnic" userId="01a54ae7-1959-47e1-8a28-2049e2299fdd" providerId="ADAL" clId="{BA5EDDFE-BB7D-4D54-96FD-3396F9D985FE}" dt="2021-03-01T14:25:00.333" v="454" actId="14100"/>
        <pc:sldMkLst>
          <pc:docMk/>
          <pc:sldMk cId="1789772351" sldId="301"/>
        </pc:sldMkLst>
        <pc:spChg chg="mod">
          <ac:chgData name="Lucian Revnic" userId="01a54ae7-1959-47e1-8a28-2049e2299fdd" providerId="ADAL" clId="{BA5EDDFE-BB7D-4D54-96FD-3396F9D985FE}" dt="2021-03-01T14:25:00.333" v="454" actId="14100"/>
          <ac:spMkLst>
            <pc:docMk/>
            <pc:sldMk cId="1789772351" sldId="301"/>
            <ac:spMk id="8" creationId="{C692BFC1-2554-4480-B4ED-8BDC8CF59055}"/>
          </ac:spMkLst>
        </pc:spChg>
        <pc:spChg chg="mod">
          <ac:chgData name="Lucian Revnic" userId="01a54ae7-1959-47e1-8a28-2049e2299fdd" providerId="ADAL" clId="{BA5EDDFE-BB7D-4D54-96FD-3396F9D985FE}" dt="2021-03-01T14:24:49.446" v="437" actId="1076"/>
          <ac:spMkLst>
            <pc:docMk/>
            <pc:sldMk cId="1789772351" sldId="301"/>
            <ac:spMk id="10" creationId="{DAFB6259-DF97-4EF1-B305-F667ED667DBD}"/>
          </ac:spMkLst>
        </pc:spChg>
        <pc:picChg chg="mod">
          <ac:chgData name="Lucian Revnic" userId="01a54ae7-1959-47e1-8a28-2049e2299fdd" providerId="ADAL" clId="{BA5EDDFE-BB7D-4D54-96FD-3396F9D985FE}" dt="2021-03-01T14:24:49.446" v="437" actId="1076"/>
          <ac:picMkLst>
            <pc:docMk/>
            <pc:sldMk cId="1789772351" sldId="301"/>
            <ac:picMk id="6146" creationId="{5928C99B-A9F0-4010-BE67-836D76F1A2CE}"/>
          </ac:picMkLst>
        </pc:picChg>
        <pc:picChg chg="mod">
          <ac:chgData name="Lucian Revnic" userId="01a54ae7-1959-47e1-8a28-2049e2299fdd" providerId="ADAL" clId="{BA5EDDFE-BB7D-4D54-96FD-3396F9D985FE}" dt="2021-03-01T14:24:49.446" v="437" actId="1076"/>
          <ac:picMkLst>
            <pc:docMk/>
            <pc:sldMk cId="1789772351" sldId="301"/>
            <ac:picMk id="6150" creationId="{C7E7B88D-5A88-42B8-ADA0-250FF7FF6635}"/>
          </ac:picMkLst>
        </pc:picChg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745026947" sldId="1485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453427857" sldId="1486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304447639" sldId="1487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738640291" sldId="1488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978085150" sldId="1489"/>
        </pc:sldMkLst>
      </pc:sldChg>
      <pc:sldChg chg="del">
        <pc:chgData name="Lucian Revnic" userId="01a54ae7-1959-47e1-8a28-2049e2299fdd" providerId="ADAL" clId="{BA5EDDFE-BB7D-4D54-96FD-3396F9D985FE}" dt="2021-03-01T14:00:44.083" v="8" actId="47"/>
        <pc:sldMkLst>
          <pc:docMk/>
          <pc:sldMk cId="1501991349" sldId="1490"/>
        </pc:sldMkLst>
      </pc:sldChg>
      <pc:sldChg chg="addSp delSp modSp mod">
        <pc:chgData name="Lucian Revnic" userId="01a54ae7-1959-47e1-8a28-2049e2299fdd" providerId="ADAL" clId="{BA5EDDFE-BB7D-4D54-96FD-3396F9D985FE}" dt="2021-03-01T14:25:21.796" v="457" actId="1076"/>
        <pc:sldMkLst>
          <pc:docMk/>
          <pc:sldMk cId="1265946086" sldId="1491"/>
        </pc:sldMkLst>
        <pc:spChg chg="mod">
          <ac:chgData name="Lucian Revnic" userId="01a54ae7-1959-47e1-8a28-2049e2299fdd" providerId="ADAL" clId="{BA5EDDFE-BB7D-4D54-96FD-3396F9D985FE}" dt="2021-03-01T14:25:10.999" v="455" actId="1076"/>
          <ac:spMkLst>
            <pc:docMk/>
            <pc:sldMk cId="1265946086" sldId="1491"/>
            <ac:spMk id="4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25:17.911" v="456" actId="1076"/>
          <ac:spMkLst>
            <pc:docMk/>
            <pc:sldMk cId="1265946086" sldId="1491"/>
            <ac:spMk id="7" creationId="{00000000-0000-0000-0000-000000000000}"/>
          </ac:spMkLst>
        </pc:spChg>
        <pc:spChg chg="mod">
          <ac:chgData name="Lucian Revnic" userId="01a54ae7-1959-47e1-8a28-2049e2299fdd" providerId="ADAL" clId="{BA5EDDFE-BB7D-4D54-96FD-3396F9D985FE}" dt="2021-03-01T14:25:10.999" v="455" actId="1076"/>
          <ac:spMkLst>
            <pc:docMk/>
            <pc:sldMk cId="1265946086" sldId="1491"/>
            <ac:spMk id="8" creationId="{00000000-0000-0000-0000-000000000000}"/>
          </ac:spMkLst>
        </pc:spChg>
        <pc:spChg chg="add del mod">
          <ac:chgData name="Lucian Revnic" userId="01a54ae7-1959-47e1-8a28-2049e2299fdd" providerId="ADAL" clId="{BA5EDDFE-BB7D-4D54-96FD-3396F9D985FE}" dt="2021-03-01T14:23:18.192" v="404" actId="478"/>
          <ac:spMkLst>
            <pc:docMk/>
            <pc:sldMk cId="1265946086" sldId="1491"/>
            <ac:spMk id="9" creationId="{028FF1DD-EDDA-4F4F-8E82-0B0D9B689FFA}"/>
          </ac:spMkLst>
        </pc:spChg>
        <pc:spChg chg="add mod">
          <ac:chgData name="Lucian Revnic" userId="01a54ae7-1959-47e1-8a28-2049e2299fdd" providerId="ADAL" clId="{BA5EDDFE-BB7D-4D54-96FD-3396F9D985FE}" dt="2021-03-01T14:25:21.796" v="457" actId="1076"/>
          <ac:spMkLst>
            <pc:docMk/>
            <pc:sldMk cId="1265946086" sldId="1491"/>
            <ac:spMk id="11" creationId="{6CB6F15F-D042-459E-8CD4-5935B3D0A191}"/>
          </ac:spMkLst>
        </pc:spChg>
        <pc:picChg chg="add mod">
          <ac:chgData name="Lucian Revnic" userId="01a54ae7-1959-47e1-8a28-2049e2299fdd" providerId="ADAL" clId="{BA5EDDFE-BB7D-4D54-96FD-3396F9D985FE}" dt="2021-03-01T14:25:21.796" v="457" actId="1076"/>
          <ac:picMkLst>
            <pc:docMk/>
            <pc:sldMk cId="1265946086" sldId="1491"/>
            <ac:picMk id="10" creationId="{4A989C83-929B-44A6-872B-A376C8F4D5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2231" cy="717652"/>
          </a:xfrm>
          <a:prstGeom prst="rect">
            <a:avLst/>
          </a:prstGeom>
        </p:spPr>
        <p:txBody>
          <a:bodyPr vert="horz" lIns="139532" tIns="69766" rIns="139532" bIns="69766" rtlCol="0"/>
          <a:lstStyle>
            <a:lvl1pPr algn="l">
              <a:defRPr sz="1800">
                <a:latin typeface="Amazon Ember" panose="020B0603020204020204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9" y="0"/>
            <a:ext cx="4302231" cy="717652"/>
          </a:xfrm>
          <a:prstGeom prst="rect">
            <a:avLst/>
          </a:prstGeom>
        </p:spPr>
        <p:txBody>
          <a:bodyPr vert="horz" lIns="139532" tIns="69766" rIns="139532" bIns="69766" rtlCol="0"/>
          <a:lstStyle>
            <a:lvl1pPr algn="r">
              <a:defRPr sz="1800">
                <a:latin typeface="Amazon Ember" panose="020B0603020204020204"/>
              </a:defRPr>
            </a:lvl1pPr>
          </a:lstStyle>
          <a:p>
            <a:fld id="{8219E076-760B-472F-A9A3-1DC7884D11A7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1787525"/>
            <a:ext cx="8582025" cy="4827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9532" tIns="69766" rIns="139532" bIns="6976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5" y="6883498"/>
            <a:ext cx="7942579" cy="5631955"/>
          </a:xfrm>
          <a:prstGeom prst="rect">
            <a:avLst/>
          </a:prstGeom>
        </p:spPr>
        <p:txBody>
          <a:bodyPr vert="horz" lIns="139532" tIns="69766" rIns="139532" bIns="6976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3585728"/>
            <a:ext cx="4302231" cy="717651"/>
          </a:xfrm>
          <a:prstGeom prst="rect">
            <a:avLst/>
          </a:prstGeom>
        </p:spPr>
        <p:txBody>
          <a:bodyPr vert="horz" lIns="139532" tIns="69766" rIns="139532" bIns="69766" rtlCol="0" anchor="b"/>
          <a:lstStyle>
            <a:lvl1pPr algn="l">
              <a:defRPr sz="1800">
                <a:latin typeface="Amazon Ember" panose="020B060302020402020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9" y="13585728"/>
            <a:ext cx="4302231" cy="717651"/>
          </a:xfrm>
          <a:prstGeom prst="rect">
            <a:avLst/>
          </a:prstGeom>
        </p:spPr>
        <p:txBody>
          <a:bodyPr vert="horz" lIns="139532" tIns="69766" rIns="139532" bIns="69766" rtlCol="0" anchor="b"/>
          <a:lstStyle>
            <a:lvl1pPr algn="r">
              <a:defRPr sz="1800">
                <a:latin typeface="Amazon Ember" panose="020B0603020204020204"/>
              </a:defRPr>
            </a:lvl1pPr>
          </a:lstStyle>
          <a:p>
            <a:fld id="{A6141874-FA63-45D1-9DC3-7DEB490780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84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Amazon Ember" panose="020B0603020204020204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787525"/>
            <a:ext cx="8582025" cy="4827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41874-FA63-45D1-9DC3-7DEB49078074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5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3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3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72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76935" y="2908921"/>
            <a:ext cx="8784963" cy="37744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0999" tIns="200800" rIns="250999" bIns="20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798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9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6275" y="4167188"/>
            <a:ext cx="5556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684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5897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5" y="5428457"/>
            <a:ext cx="12201523" cy="1943100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5" y="1716535"/>
            <a:ext cx="12205897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280117"/>
            <a:r>
              <a:rPr lang="en-US" altLang="x-none" sz="105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66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2411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7" y="5428457"/>
            <a:ext cx="6111874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489700" y="5428457"/>
            <a:ext cx="6089647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088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7" y="2718347"/>
            <a:ext cx="12202413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5733692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11089558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06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8074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069653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/>
            </a:lvl1pPr>
            <a:lvl2pPr marL="870694" indent="-400061">
              <a:buFont typeface="Arial" panose="020B0604020202020204" pitchFamily="34" charset="0"/>
              <a:buChar char="•"/>
              <a:defRPr/>
            </a:lvl2pPr>
            <a:lvl3pPr marL="1184449" indent="-400061">
              <a:buFont typeface="Arial" panose="020B0604020202020204" pitchFamily="34" charset="0"/>
              <a:buChar char="•"/>
              <a:defRPr/>
            </a:lvl3pPr>
            <a:lvl4pPr marL="1498204" indent="-400061">
              <a:buFont typeface="Arial" panose="020B0604020202020204" pitchFamily="34" charset="0"/>
              <a:buChar char="•"/>
              <a:defRPr/>
            </a:lvl4pPr>
            <a:lvl5pPr marL="1811959" indent="-400061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57362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22780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22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3159840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3159840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21720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6936" y="1664847"/>
            <a:ext cx="16354044" cy="666874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54044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28374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D08D5-9363-49D4-89A2-50503090D09C}"/>
              </a:ext>
            </a:extLst>
          </p:cNvPr>
          <p:cNvSpPr/>
          <p:nvPr userDrawn="1"/>
        </p:nvSpPr>
        <p:spPr bwMode="white">
          <a:xfrm>
            <a:off x="6297084" y="8677012"/>
            <a:ext cx="2792637" cy="394443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7304022" cy="1888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6938" y="2838331"/>
            <a:ext cx="7304023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34400" y="0"/>
            <a:ext cx="8534400" cy="9601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40960842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068800" cy="96012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76936" y="405315"/>
            <a:ext cx="16318176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0063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7103110" y="3369310"/>
            <a:ext cx="2862580" cy="286258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7068800" cy="9601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930729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7000" spc="-13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0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455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 userDrawn="1"/>
        </p:nvGrpSpPr>
        <p:grpSpPr bwMode="white">
          <a:xfrm>
            <a:off x="639997" y="8640487"/>
            <a:ext cx="10205804" cy="304625"/>
            <a:chOff x="548569" y="7406123"/>
            <a:chExt cx="8747832" cy="26110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1280117"/>
              <a:r>
                <a:rPr lang="en-US" altLang="x-none" sz="1050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4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7068801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84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160631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_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42252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0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4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77825" y="2596992"/>
            <a:ext cx="15062537" cy="3141192"/>
          </a:xfrm>
        </p:spPr>
        <p:txBody>
          <a:bodyPr lIns="182880"/>
          <a:lstStyle>
            <a:lvl1pPr marL="200031" indent="-200031" algn="l">
              <a:defRPr sz="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272020" y="6364129"/>
            <a:ext cx="8168799" cy="747962"/>
          </a:xfrm>
        </p:spPr>
        <p:txBody>
          <a:bodyPr lIns="182880"/>
          <a:lstStyle>
            <a:lvl1pPr marL="266708" indent="0" algn="r">
              <a:buNone/>
              <a:defRPr sz="3267" b="1">
                <a:solidFill>
                  <a:schemeClr val="tx1"/>
                </a:solidFill>
                <a:latin typeface="+mn-lt"/>
              </a:defRPr>
            </a:lvl1pPr>
            <a:lvl2pPr marL="47063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784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109814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41189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480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 userDrawn="1"/>
        </p:nvSpPr>
        <p:spPr bwMode="auto">
          <a:xfrm flipH="1">
            <a:off x="12740384" y="7178936"/>
            <a:ext cx="4328415" cy="2422264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4941057"/>
            <a:ext cx="7152179" cy="1943100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3267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76934" y="2577890"/>
            <a:ext cx="13971525" cy="2222711"/>
          </a:xfrm>
          <a:prstGeom prst="rect">
            <a:avLst/>
          </a:prstGeom>
          <a:noFill/>
        </p:spPr>
        <p:txBody>
          <a:bodyPr vert="horz" wrap="square" lIns="213360" tIns="106680" rIns="170688" bIns="10668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sz="13417">
                <a:solidFill>
                  <a:srgbClr val="FFFFFF"/>
                </a:solidFill>
              </a:rPr>
              <a:t>Thank you!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516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98"/>
            <a:ext cx="17068800" cy="9593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 userDrawn="1"/>
        </p:nvSpPr>
        <p:spPr bwMode="white">
          <a:xfrm>
            <a:off x="3283848" y="4582763"/>
            <a:ext cx="10501107" cy="2089803"/>
          </a:xfrm>
          <a:prstGeom prst="rect">
            <a:avLst/>
          </a:prstGeom>
          <a:noFill/>
        </p:spPr>
        <p:txBody>
          <a:bodyPr wrap="square" lIns="213360" tIns="170688" rIns="213360" bIns="170688" rtlCol="0">
            <a:spAutoFit/>
          </a:bodyPr>
          <a:lstStyle/>
          <a:p>
            <a:pPr algn="ctr" defTabSz="1280117">
              <a:lnSpc>
                <a:spcPct val="90000"/>
              </a:lnSpc>
              <a:spcAft>
                <a:spcPts val="2100"/>
              </a:spcAft>
            </a:pPr>
            <a:r>
              <a:rPr lang="en-US" sz="63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mazon Ember Ligh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 userDrawn="1"/>
        </p:nvSpPr>
        <p:spPr bwMode="auto">
          <a:xfrm>
            <a:off x="7432040" y="1686812"/>
            <a:ext cx="2204720" cy="2204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426720" rIns="213360" bIns="1706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417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 userDrawn="1"/>
        </p:nvGrpSpPr>
        <p:grpSpPr>
          <a:xfrm>
            <a:off x="639997" y="8640487"/>
            <a:ext cx="10205804" cy="304625"/>
            <a:chOff x="548569" y="7406123"/>
            <a:chExt cx="8747832" cy="26110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1280117"/>
              <a:r>
                <a:rPr lang="en-US" altLang="x-none" sz="1050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5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4047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CED5-BA9A-9541-BAF6-F6AA6526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511177"/>
            <a:ext cx="14721840" cy="18557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4CEB-44C2-2641-99E2-5A6C13F7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0C6D-DE76-0F4A-8521-8A32E2CA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/>
          <a:lstStyle/>
          <a:p>
            <a:pPr defTabSz="1280117"/>
            <a:fld id="{3F18A90C-C7C4-9042-B236-BC07CF9D44AA}" type="datetime1">
              <a:rPr lang="en-US" sz="2471" smtClean="0">
                <a:solidFill>
                  <a:srgbClr val="FFFFFF"/>
                </a:solidFill>
              </a:rPr>
              <a:pPr defTabSz="1280117"/>
              <a:t>3/1/2021</a:t>
            </a:fld>
            <a:endParaRPr lang="en-US" sz="2471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0D1C-E923-1347-AA52-41B2B35E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/>
          <a:lstStyle/>
          <a:p>
            <a:pPr defTabSz="1280117"/>
            <a:r>
              <a:rPr lang="en-US" sz="2471">
                <a:solidFill>
                  <a:srgbClr val="FFFFFF"/>
                </a:solidFill>
              </a:rPr>
              <a:t>AWS@Expedia Day</a:t>
            </a:r>
            <a:endParaRPr lang="en-US" sz="2471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BB0F-CF41-4649-91EA-13E0E980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/>
          <a:lstStyle/>
          <a:p>
            <a:pPr defTabSz="1280117"/>
            <a:fld id="{8215FB02-CD11-4A46-A1BA-F77A6716864E}" type="slidenum">
              <a:rPr lang="en-US" sz="2471" smtClean="0">
                <a:solidFill>
                  <a:srgbClr val="FFFFFF"/>
                </a:solidFill>
              </a:rPr>
              <a:pPr defTabSz="1280117"/>
              <a:t>‹#›</a:t>
            </a:fld>
            <a:endParaRPr lang="en-US" sz="247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423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76935" y="2908921"/>
            <a:ext cx="8784963" cy="37744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0999" tIns="200800" rIns="250999" bIns="20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798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9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6275" y="4167188"/>
            <a:ext cx="5556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9225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5897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5" y="5428457"/>
            <a:ext cx="12201523" cy="1943100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5" y="1716535"/>
            <a:ext cx="12205897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10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173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6" y="2718347"/>
            <a:ext cx="12202411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7" y="5428457"/>
            <a:ext cx="6111874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489700" y="5428457"/>
            <a:ext cx="6089647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4677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 userDrawn="1"/>
        </p:nvGrpSpPr>
        <p:grpSpPr>
          <a:xfrm>
            <a:off x="0" y="0"/>
            <a:ext cx="17068800" cy="96012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791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937" y="2718347"/>
            <a:ext cx="12202413" cy="2159000"/>
          </a:xfrm>
          <a:noFill/>
        </p:spPr>
        <p:txBody>
          <a:bodyPr lIns="182880" tIns="146304" rIns="182880" bIns="146304" anchor="t" anchorCtr="0"/>
          <a:lstStyle>
            <a:lvl1pPr>
              <a:defRPr sz="6300" spc="-13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76936" y="1716535"/>
            <a:ext cx="12202412" cy="618567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333" spc="7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5733692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11089558" y="5428457"/>
            <a:ext cx="4044950" cy="161046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11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1866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965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7619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/>
            </a:lvl1pPr>
            <a:lvl2pPr marL="870694" indent="-400061">
              <a:buFont typeface="Arial" panose="020B0604020202020204" pitchFamily="34" charset="0"/>
              <a:buChar char="•"/>
              <a:defRPr/>
            </a:lvl2pPr>
            <a:lvl3pPr marL="1184449" indent="-400061">
              <a:buFont typeface="Arial" panose="020B0604020202020204" pitchFamily="34" charset="0"/>
              <a:buChar char="•"/>
              <a:defRPr/>
            </a:lvl3pPr>
            <a:lvl4pPr marL="1498204" indent="-400061">
              <a:buFont typeface="Arial" panose="020B0604020202020204" pitchFamily="34" charset="0"/>
              <a:buChar char="•"/>
              <a:defRPr/>
            </a:lvl4pPr>
            <a:lvl5pPr marL="1811959" indent="-400061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4376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2642775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18428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936" y="1664846"/>
            <a:ext cx="7356501" cy="2593339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86237" y="1664846"/>
            <a:ext cx="7356501" cy="2593339"/>
          </a:xfrm>
        </p:spPr>
        <p:txBody>
          <a:bodyPr vert="horz" wrap="square" lIns="182880" tIns="146304" rIns="182880" bIns="146304" rtlCol="0">
            <a:spAutoFit/>
          </a:bodyPr>
          <a:lstStyle>
            <a:lvl1pPr marL="533415" indent="-533415">
              <a:buFont typeface="Arial" panose="020B0604020202020204" pitchFamily="34" charset="0"/>
              <a:buChar char="•"/>
              <a:defRPr lang="en-US" dirty="0"/>
            </a:lvl1pPr>
            <a:lvl2pPr marL="870694" indent="-400061">
              <a:buFont typeface="Arial" panose="020B0604020202020204" pitchFamily="34" charset="0"/>
              <a:buChar char="•"/>
              <a:defRPr lang="en-US" dirty="0"/>
            </a:lvl2pPr>
            <a:lvl3pPr marL="1184449" indent="-400061">
              <a:buFont typeface="Arial" panose="020B0604020202020204" pitchFamily="34" charset="0"/>
              <a:buChar char="•"/>
              <a:defRPr lang="en-US" dirty="0"/>
            </a:lvl3pPr>
            <a:lvl4pPr marL="1498204" indent="-400061">
              <a:buFont typeface="Arial" panose="020B0604020202020204" pitchFamily="34" charset="0"/>
              <a:buChar char="•"/>
              <a:defRPr lang="en-US" dirty="0"/>
            </a:lvl4pPr>
            <a:lvl5pPr marL="1811959" indent="-400061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48333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6936" y="1664847"/>
            <a:ext cx="16354044" cy="666874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54044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33899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D08D5-9363-49D4-89A2-50503090D09C}"/>
              </a:ext>
            </a:extLst>
          </p:cNvPr>
          <p:cNvSpPr/>
          <p:nvPr userDrawn="1"/>
        </p:nvSpPr>
        <p:spPr bwMode="white">
          <a:xfrm>
            <a:off x="6297084" y="8677012"/>
            <a:ext cx="2792637" cy="394443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7304022" cy="1888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6938" y="2838331"/>
            <a:ext cx="7304023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34400" y="0"/>
            <a:ext cx="8534400" cy="9601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78658119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068800" cy="96012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76937" y="1664847"/>
            <a:ext cx="8528843" cy="941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667">
                <a:solidFill>
                  <a:schemeClr val="tx1"/>
                </a:solidFill>
              </a:defRPr>
            </a:lvl1pPr>
            <a:lvl2pPr>
              <a:defRPr sz="3267">
                <a:solidFill>
                  <a:schemeClr val="bg1"/>
                </a:solidFill>
              </a:defRPr>
            </a:lvl2pPr>
            <a:lvl3pPr>
              <a:defRPr sz="3267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76936" y="405315"/>
            <a:ext cx="16318176" cy="1259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19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7103110" y="3369310"/>
            <a:ext cx="2862580" cy="286258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7068800" cy="9601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771130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7000" spc="-13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7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6455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 userDrawn="1"/>
        </p:nvGrpSpPr>
        <p:grpSpPr bwMode="white">
          <a:xfrm>
            <a:off x="639997" y="8640482"/>
            <a:ext cx="10205804" cy="304625"/>
            <a:chOff x="548569" y="7406123"/>
            <a:chExt cx="8747832" cy="26110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0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74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23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7068801" cy="960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77826" y="4019135"/>
            <a:ext cx="15060179" cy="1314206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7000" spc="-13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24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160631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_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77826" y="407459"/>
            <a:ext cx="16690975" cy="1257565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7825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42252" y="2111376"/>
            <a:ext cx="7528719" cy="5393784"/>
          </a:xfrm>
        </p:spPr>
        <p:txBody>
          <a:bodyPr/>
          <a:lstStyle>
            <a:lvl1pPr>
              <a:spcBef>
                <a:spcPts val="2800"/>
              </a:spcBef>
              <a:defRPr sz="2333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77825" y="2596992"/>
            <a:ext cx="15062537" cy="3141192"/>
          </a:xfrm>
        </p:spPr>
        <p:txBody>
          <a:bodyPr lIns="182880"/>
          <a:lstStyle>
            <a:lvl1pPr marL="200031" indent="-200031" algn="l">
              <a:defRPr sz="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272020" y="6364129"/>
            <a:ext cx="8168799" cy="747962"/>
          </a:xfrm>
        </p:spPr>
        <p:txBody>
          <a:bodyPr lIns="182880"/>
          <a:lstStyle>
            <a:lvl1pPr marL="266708" indent="0" algn="r">
              <a:buNone/>
              <a:defRPr sz="3267" b="1">
                <a:solidFill>
                  <a:schemeClr val="tx1"/>
                </a:solidFill>
                <a:latin typeface="+mn-lt"/>
              </a:defRPr>
            </a:lvl1pPr>
            <a:lvl2pPr marL="47063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784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109814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41189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7722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68800" cy="96012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 userDrawn="1"/>
        </p:nvSpPr>
        <p:spPr bwMode="auto">
          <a:xfrm flipH="1">
            <a:off x="12740384" y="7178936"/>
            <a:ext cx="4328415" cy="2422264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170688" rIns="213360" bIns="1706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77826" y="4941057"/>
            <a:ext cx="7152179" cy="1943100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3267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0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76934" y="2577890"/>
            <a:ext cx="13971525" cy="2222711"/>
          </a:xfrm>
          <a:prstGeom prst="rect">
            <a:avLst/>
          </a:prstGeom>
          <a:noFill/>
        </p:spPr>
        <p:txBody>
          <a:bodyPr vert="horz" wrap="square" lIns="213360" tIns="106680" rIns="170688" bIns="10668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3417" dirty="0">
                <a:solidFill>
                  <a:schemeClr val="tx1"/>
                </a:solidFill>
              </a:rPr>
              <a:t>Thank you!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380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98"/>
            <a:ext cx="17068800" cy="9593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 userDrawn="1"/>
        </p:nvSpPr>
        <p:spPr bwMode="white">
          <a:xfrm>
            <a:off x="3283848" y="4582763"/>
            <a:ext cx="10501107" cy="2089803"/>
          </a:xfrm>
          <a:prstGeom prst="rect">
            <a:avLst/>
          </a:prstGeom>
          <a:noFill/>
        </p:spPr>
        <p:txBody>
          <a:bodyPr wrap="square" lIns="213360" tIns="170688" rIns="213360" bIns="17068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2100"/>
              </a:spcAft>
            </a:pPr>
            <a:r>
              <a:rPr lang="en-US" sz="6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 userDrawn="1"/>
        </p:nvSpPr>
        <p:spPr bwMode="auto">
          <a:xfrm>
            <a:off x="7432040" y="1686812"/>
            <a:ext cx="2204720" cy="2204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360" tIns="426720" rIns="213360" bIns="1706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79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417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 userDrawn="1"/>
        </p:nvGrpSpPr>
        <p:grpSpPr>
          <a:xfrm>
            <a:off x="639997" y="8640482"/>
            <a:ext cx="10205804" cy="304625"/>
            <a:chOff x="548569" y="7406123"/>
            <a:chExt cx="8747832" cy="26110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0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3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6365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CED5-BA9A-9541-BAF6-F6AA6526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511177"/>
            <a:ext cx="14721840" cy="18557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4CEB-44C2-2641-99E2-5A6C13F7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0C6D-DE76-0F4A-8521-8A32E2CA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/>
          <a:lstStyle/>
          <a:p>
            <a:fld id="{3F18A90C-C7C4-9042-B236-BC07CF9D44A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0D1C-E923-1347-AA52-41B2B35E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BB0F-CF41-4649-91EA-13E0E980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0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4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9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6916-E3FC-4D63-AAD1-EC60B80682B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3E2E2-7629-4BC2-AF16-DDD2CF8B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6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microsoft.com/office/2007/relationships/hdphoto" Target="../media/hdphoto2.wdp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  <a:latin typeface="Amazon Ember" panose="020B0603020204020204"/>
              </a:defRPr>
            </a:lvl1pPr>
          </a:lstStyle>
          <a:p>
            <a:fld id="{74666916-E3FC-4D63-AAD1-EC60B80682B5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  <a:latin typeface="Amazon Ember" panose="020B060302020402020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  <a:latin typeface="Amazon Ember" panose="020B0603020204020204"/>
              </a:defRPr>
            </a:lvl1pPr>
          </a:lstStyle>
          <a:p>
            <a:fld id="{79C3E2E2-7629-4BC2-AF16-DDD2CF8BCE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4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Amazon Ember" panose="020B0603020204020204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18176" cy="1259531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9997" y="8640477"/>
            <a:ext cx="1254750" cy="286083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280117"/>
            <a:r>
              <a:rPr lang="en-US" altLang="x-none" sz="105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84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</p:sldLayoutIdLst>
  <p:transition>
    <p:fade/>
  </p:transition>
  <p:hf sldNum="0" hdr="0" ftr="0" dt="0"/>
  <p:txStyles>
    <p:titleStyle>
      <a:lvl1pPr algn="l" defTabSz="1280194" rtl="0" eaLnBrk="1" latinLnBrk="0" hangingPunct="1">
        <a:lnSpc>
          <a:spcPct val="90000"/>
        </a:lnSpc>
        <a:spcBef>
          <a:spcPct val="0"/>
        </a:spcBef>
        <a:buNone/>
        <a:defRPr lang="en-US" sz="5600" b="0" kern="1200" cap="none" spc="-14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280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733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70633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784388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1098142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411897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520532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6pPr>
      <a:lvl7pPr marL="4160631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7pPr>
      <a:lvl8pPr marL="4800728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8pPr>
      <a:lvl9pPr marL="5440826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1pPr>
      <a:lvl2pPr marL="64009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2pPr>
      <a:lvl3pPr marL="1280194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3pPr>
      <a:lvl4pPr marL="1920291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4pPr>
      <a:lvl5pPr marL="256038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5pPr>
      <a:lvl6pPr marL="3200486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6pPr>
      <a:lvl7pPr marL="3840582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7pPr>
      <a:lvl8pPr marL="4480679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8pPr>
      <a:lvl9pPr marL="512077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936" y="405315"/>
            <a:ext cx="16318176" cy="1259531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6938" y="1664851"/>
            <a:ext cx="16314929" cy="264277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9997" y="8640477"/>
            <a:ext cx="1254750" cy="286083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23001" y="8783519"/>
            <a:ext cx="46228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10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72" y="8675077"/>
            <a:ext cx="903319" cy="5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7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</p:sldLayoutIdLst>
  <p:transition>
    <p:fade/>
  </p:transition>
  <p:hf sldNum="0" hdr="0" ftr="0" dt="0"/>
  <p:txStyles>
    <p:titleStyle>
      <a:lvl1pPr algn="l" defTabSz="1280194" rtl="0" eaLnBrk="1" latinLnBrk="0" hangingPunct="1">
        <a:lnSpc>
          <a:spcPct val="90000"/>
        </a:lnSpc>
        <a:spcBef>
          <a:spcPct val="0"/>
        </a:spcBef>
        <a:buNone/>
        <a:defRPr lang="en-US" sz="5600" b="0" kern="1200" cap="none" spc="-14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280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733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70633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784388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8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1098142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411897" marR="0" indent="0" algn="l" defTabSz="1280194" rtl="0" eaLnBrk="1" fontAlgn="auto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90000"/>
        <a:buFont typeface="Arial" pitchFamily="34" charset="0"/>
        <a:buNone/>
        <a:tabLst/>
        <a:defRPr sz="2333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520532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6pPr>
      <a:lvl7pPr marL="4160631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7pPr>
      <a:lvl8pPr marL="4800728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8pPr>
      <a:lvl9pPr marL="5440826" indent="-320049" algn="l" defTabSz="1280194" rtl="0" eaLnBrk="1" latinLnBrk="0" hangingPunct="1">
        <a:spcBef>
          <a:spcPct val="20000"/>
        </a:spcBef>
        <a:buFont typeface="Arial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1pPr>
      <a:lvl2pPr marL="64009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2pPr>
      <a:lvl3pPr marL="1280194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3pPr>
      <a:lvl4pPr marL="1920291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4pPr>
      <a:lvl5pPr marL="256038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5pPr>
      <a:lvl6pPr marL="3200486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6pPr>
      <a:lvl7pPr marL="3840582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7pPr>
      <a:lvl8pPr marL="4480679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8pPr>
      <a:lvl9pPr marL="5120777" algn="l" defTabSz="1280194" rtl="0" eaLnBrk="1" latinLnBrk="0" hangingPunct="1">
        <a:defRPr sz="24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hyperlink" Target="http://awsloft-bucharest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310" y="7900560"/>
            <a:ext cx="1995598" cy="13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137409"/>
            <a:ext cx="2705099" cy="15853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001" y="1535420"/>
            <a:ext cx="3252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Transylvania Cloud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92" y="8337238"/>
            <a:ext cx="2243811" cy="538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4251" y="4118258"/>
            <a:ext cx="160836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333333"/>
                </a:solidFill>
                <a:latin typeface="Montserrat Black" panose="00000A00000000000000" pitchFamily="50" charset="0"/>
                <a:ea typeface="Arial Unicode MS" panose="020B0604020202020204" pitchFamily="34" charset="-128"/>
              </a:rPr>
              <a:t>AWS Certifications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7197091" y="8193507"/>
            <a:ext cx="329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Amazon Ember" panose="020B0603020204020204"/>
              </a:rPr>
              <a:t>2021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99AF2-2293-4D1A-B24D-78F74383BA04}"/>
              </a:ext>
            </a:extLst>
          </p:cNvPr>
          <p:cNvSpPr/>
          <p:nvPr/>
        </p:nvSpPr>
        <p:spPr>
          <a:xfrm>
            <a:off x="2646420" y="5465383"/>
            <a:ext cx="114560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How To Keep Being Awesome During Pandemic 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2505" y="990600"/>
            <a:ext cx="30235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Agenda</a:t>
            </a:r>
            <a:endParaRPr lang="en-US" sz="5400" dirty="0">
              <a:solidFill>
                <a:srgbClr val="333333"/>
              </a:solidFill>
              <a:latin typeface="Montserrat" panose="00000500000000000000" pitchFamily="50" charset="0"/>
              <a:ea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42505" y="2336083"/>
            <a:ext cx="1464563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17:00 Intro</a:t>
            </a: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b="1" dirty="0"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b="1" dirty="0">
                <a:latin typeface="Montserrat Medium" panose="00000600000000000000" pitchFamily="50" charset="0"/>
              </a:rPr>
              <a:t>17:05 AWS Solution Architect Associate – </a:t>
            </a:r>
            <a:r>
              <a:rPr lang="en-US" sz="3000" dirty="0">
                <a:latin typeface="Montserrat Medium" panose="00000600000000000000" pitchFamily="50" charset="0"/>
              </a:rPr>
              <a:t>Florin Pavel, Marius Petrovan (Micro Focus), Calin Ardelean (8x8)</a:t>
            </a: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b="1" dirty="0">
              <a:solidFill>
                <a:prstClr val="black"/>
              </a:solidFill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17:35 AWS DevOps Professional </a:t>
            </a:r>
            <a:r>
              <a:rPr lang="en-US" sz="3000" dirty="0">
                <a:solidFill>
                  <a:prstClr val="black"/>
                </a:solidFill>
                <a:latin typeface="Montserrat Medium" panose="00000600000000000000" pitchFamily="50" charset="0"/>
              </a:rPr>
              <a:t>– Lucian Revnic (Micro Focus)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17:50 </a:t>
            </a:r>
            <a:r>
              <a:rPr lang="en-US" sz="3000" b="1" dirty="0" err="1">
                <a:solidFill>
                  <a:prstClr val="black"/>
                </a:solidFill>
                <a:latin typeface="Montserrat Medium" panose="00000600000000000000" pitchFamily="50" charset="0"/>
              </a:rPr>
              <a:t>Bittnet</a:t>
            </a:r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 Trainings for AWS </a:t>
            </a:r>
            <a:r>
              <a:rPr lang="en-US" sz="3000" dirty="0">
                <a:solidFill>
                  <a:prstClr val="black"/>
                </a:solidFill>
                <a:latin typeface="Montserrat Medium" panose="00000600000000000000" pitchFamily="50" charset="0"/>
              </a:rPr>
              <a:t>– Mircea Musetescu (</a:t>
            </a:r>
            <a:r>
              <a:rPr lang="en-US" sz="3000" dirty="0" err="1">
                <a:solidFill>
                  <a:prstClr val="black"/>
                </a:solidFill>
                <a:latin typeface="Montserrat Medium" panose="00000600000000000000" pitchFamily="50" charset="0"/>
              </a:rPr>
              <a:t>Bittnet</a:t>
            </a:r>
            <a:r>
              <a:rPr lang="en-US" sz="3000" dirty="0">
                <a:solidFill>
                  <a:prstClr val="black"/>
                </a:solidFill>
                <a:latin typeface="Montserrat Medium" panose="00000600000000000000" pitchFamily="50" charset="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prstClr val="black"/>
                </a:solidFill>
                <a:latin typeface="Montserrat Medium" panose="00000600000000000000" pitchFamily="50" charset="0"/>
              </a:rPr>
              <a:t>17:55 Closing activities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074" y="8610586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2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0" y="8371444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4913" y="3543796"/>
            <a:ext cx="6176323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4400" b="1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1000+</a:t>
            </a:r>
            <a:r>
              <a:rPr lang="en-US" sz="9000" b="1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 </a:t>
            </a:r>
          </a:p>
          <a:p>
            <a:pPr marL="0" lvl="1" algn="ctr"/>
            <a:r>
              <a:rPr lang="en-US" sz="40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builders</a:t>
            </a:r>
          </a:p>
        </p:txBody>
      </p:sp>
      <p:pic>
        <p:nvPicPr>
          <p:cNvPr id="1026" name="Picture 2" descr="Imagine similară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162" y="6297316"/>
            <a:ext cx="3200795" cy="280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742892" y="3620817"/>
            <a:ext cx="296465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4400" b="1" dirty="0">
                <a:solidFill>
                  <a:prstClr val="black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17</a:t>
            </a:r>
          </a:p>
          <a:p>
            <a:pPr marL="0" lvl="1" algn="ctr"/>
            <a:r>
              <a:rPr lang="en-US" sz="40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events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2657634" y="3604572"/>
            <a:ext cx="388122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4400" b="1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30</a:t>
            </a:r>
            <a:r>
              <a:rPr lang="en-US" sz="9000" b="1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 </a:t>
            </a:r>
          </a:p>
          <a:p>
            <a:pPr marL="0" lvl="1" algn="ctr"/>
            <a:r>
              <a:rPr lang="en-US" sz="40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speakers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989C83-929B-44A6-872B-A376C8F4D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766" y="0"/>
            <a:ext cx="4514622" cy="26458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B6F15F-D042-459E-8CD4-5935B3D0A191}"/>
              </a:ext>
            </a:extLst>
          </p:cNvPr>
          <p:cNvSpPr/>
          <p:nvPr/>
        </p:nvSpPr>
        <p:spPr>
          <a:xfrm>
            <a:off x="6892939" y="2420632"/>
            <a:ext cx="57646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Transylvania Cloud Meetup</a:t>
            </a:r>
          </a:p>
          <a:p>
            <a:r>
              <a:rPr lang="en-US" sz="24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              11</a:t>
            </a:r>
            <a:r>
              <a:rPr lang="en-US" sz="2400" baseline="300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th</a:t>
            </a:r>
            <a:r>
              <a:rPr lang="en-US" sz="24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 of November</a:t>
            </a:r>
          </a:p>
        </p:txBody>
      </p:sp>
    </p:spTree>
    <p:extLst>
      <p:ext uri="{BB962C8B-B14F-4D97-AF65-F5344CB8AC3E}">
        <p14:creationId xmlns:p14="http://schemas.microsoft.com/office/powerpoint/2010/main" val="12659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2505" y="990600"/>
            <a:ext cx="67489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333333"/>
                </a:solidFill>
                <a:latin typeface="Montserrat" panose="00000500000000000000" pitchFamily="50" charset="0"/>
                <a:ea typeface="Arial Unicode MS" panose="020B0604020202020204" pitchFamily="34" charset="-128"/>
              </a:rPr>
              <a:t>Next cloud events</a:t>
            </a:r>
            <a:endParaRPr lang="en-US" sz="5400" dirty="0">
              <a:solidFill>
                <a:srgbClr val="333333"/>
              </a:solidFill>
              <a:latin typeface="Montserrat" panose="00000500000000000000" pitchFamily="50" charset="0"/>
              <a:ea typeface="Arial Unicode MS" panose="020B0604020202020204" pitchFamily="34" charset="-128"/>
            </a:endParaRPr>
          </a:p>
        </p:txBody>
      </p:sp>
      <p:pic>
        <p:nvPicPr>
          <p:cNvPr id="6" name="Picture 6" descr="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074" y="8610586"/>
            <a:ext cx="1097924" cy="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view of a city">
            <a:extLst>
              <a:ext uri="{FF2B5EF4-FFF2-40B4-BE49-F238E27FC236}">
                <a16:creationId xmlns:a16="http://schemas.microsoft.com/office/drawing/2014/main" id="{5928C99B-A9F0-4010-BE67-836D76F1A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054" y="2335985"/>
            <a:ext cx="4599591" cy="264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B132A-481D-4F63-8E95-E6943464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925" y="2145733"/>
            <a:ext cx="4514622" cy="2645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92BFC1-2554-4480-B4ED-8BDC8CF59055}"/>
              </a:ext>
            </a:extLst>
          </p:cNvPr>
          <p:cNvSpPr/>
          <p:nvPr/>
        </p:nvSpPr>
        <p:spPr>
          <a:xfrm>
            <a:off x="7855099" y="4566365"/>
            <a:ext cx="4816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Transylvania Cloud Meetup</a:t>
            </a:r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75B21C79-6542-4091-A301-49A8D0A0D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07" y="6077530"/>
            <a:ext cx="5023823" cy="264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7E7B88D-5A88-42B8-ADA0-250FF7FF6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734" y="5729497"/>
            <a:ext cx="3978229" cy="23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FB6259-DF97-4EF1-B305-F667ED667DBD}"/>
              </a:ext>
            </a:extLst>
          </p:cNvPr>
          <p:cNvSpPr/>
          <p:nvPr/>
        </p:nvSpPr>
        <p:spPr>
          <a:xfrm>
            <a:off x="2126445" y="7860738"/>
            <a:ext cx="4797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Montserrat Medium" panose="00000600000000000000" pitchFamily="50" charset="0"/>
                <a:ea typeface="Arial Unicode MS" panose="020B0604020202020204" pitchFamily="34" charset="-128"/>
              </a:rPr>
              <a:t>December 2-5 Prague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3B2998-47A8-49BD-85F5-5233655D68A3}"/>
              </a:ext>
            </a:extLst>
          </p:cNvPr>
          <p:cNvSpPr/>
          <p:nvPr/>
        </p:nvSpPr>
        <p:spPr>
          <a:xfrm>
            <a:off x="13111336" y="4309687"/>
            <a:ext cx="3549048" cy="418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http://awsloft-bucharest.com/</a:t>
            </a:r>
            <a:endParaRPr lang="en-US" dirty="0"/>
          </a:p>
        </p:txBody>
      </p:sp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FB7DCD89-5009-4B34-9D80-4F0D012D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948" y="2335985"/>
            <a:ext cx="3071137" cy="18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D1BA3-FD76-4B71-85A7-567B2D8DD9B6}"/>
              </a:ext>
            </a:extLst>
          </p:cNvPr>
          <p:cNvSpPr/>
          <p:nvPr/>
        </p:nvSpPr>
        <p:spPr>
          <a:xfrm>
            <a:off x="13452615" y="4735885"/>
            <a:ext cx="30059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AWS Loft Bucharest</a:t>
            </a:r>
          </a:p>
          <a:p>
            <a:r>
              <a:rPr lang="en-US" sz="20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   11 – 15</a:t>
            </a:r>
            <a:r>
              <a:rPr lang="en-US" sz="2000" baseline="300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th</a:t>
            </a:r>
            <a:r>
              <a:rPr lang="en-US" sz="2000" dirty="0">
                <a:solidFill>
                  <a:srgbClr val="333333"/>
                </a:solidFill>
                <a:latin typeface="Montserrat ExtraBold" panose="00000900000000000000" pitchFamily="50" charset="0"/>
                <a:ea typeface="Arial Unicode MS" panose="020B0604020202020204" pitchFamily="34" charset="-128"/>
              </a:rPr>
              <a:t> November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7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25126" y="7166255"/>
            <a:ext cx="12018547" cy="14620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b="1" dirty="0">
                <a:latin typeface="Montserrat Medium" panose="00000600000000000000" pitchFamily="50" charset="0"/>
                <a:ea typeface="+mj-ea"/>
                <a:cs typeface="+mj-cs"/>
              </a:rPr>
              <a:t>Thank you!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041" y="1166051"/>
            <a:ext cx="4621378" cy="462137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3470" y="1396480"/>
            <a:ext cx="4160520" cy="41605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7644" y="2625654"/>
            <a:ext cx="2572172" cy="170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712" y="1166051"/>
            <a:ext cx="4621378" cy="462137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141" y="1396480"/>
            <a:ext cx="4160520" cy="41605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7839" y="2752575"/>
            <a:ext cx="2573121" cy="144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4382" y="1166051"/>
            <a:ext cx="4621377" cy="462137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54811" y="1396480"/>
            <a:ext cx="4160519" cy="41605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48510" y="2787956"/>
            <a:ext cx="2573121" cy="137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6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3.xml><?xml version="1.0" encoding="utf-8"?>
<a:theme xmlns:a="http://schemas.openxmlformats.org/drawingml/2006/main" name="1_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102</Words>
  <Application>Microsoft Office PowerPoint</Application>
  <PresentationFormat>Custom</PresentationFormat>
  <Paragraphs>30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Amazon Ember</vt:lpstr>
      <vt:lpstr>Amazon Ember Light</vt:lpstr>
      <vt:lpstr>Arial</vt:lpstr>
      <vt:lpstr>Calibri</vt:lpstr>
      <vt:lpstr>Calibri Light</vt:lpstr>
      <vt:lpstr>Lucida Console</vt:lpstr>
      <vt:lpstr>Montserrat</vt:lpstr>
      <vt:lpstr>Montserrat Black</vt:lpstr>
      <vt:lpstr>Montserrat ExtraBold</vt:lpstr>
      <vt:lpstr>Montserrat Medium</vt:lpstr>
      <vt:lpstr>Office Theme</vt:lpstr>
      <vt:lpstr>4-05665_ReInvent_2018_Template_Dark</vt:lpstr>
      <vt:lpstr>1_4-05665_ReInvent_2018_Template_Dark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 Revnic</dc:creator>
  <cp:lastModifiedBy>Lucian Revnic</cp:lastModifiedBy>
  <cp:revision>16</cp:revision>
  <dcterms:created xsi:type="dcterms:W3CDTF">2019-09-16T18:56:14Z</dcterms:created>
  <dcterms:modified xsi:type="dcterms:W3CDTF">2021-03-01T14:25:23Z</dcterms:modified>
</cp:coreProperties>
</file>